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3"/>
    <p:sldMasterId id="2147483694" r:id="rId4"/>
    <p:sldMasterId id="2147483779" r:id="rId5"/>
    <p:sldMasterId id="2147483782" r:id="rId6"/>
    <p:sldMasterId id="2147483793" r:id="rId7"/>
  </p:sldMasterIdLst>
  <p:notesMasterIdLst>
    <p:notesMasterId r:id="rId14"/>
  </p:notesMasterIdLst>
  <p:handoutMasterIdLst>
    <p:handoutMasterId r:id="rId15"/>
  </p:handoutMasterIdLst>
  <p:sldIdLst>
    <p:sldId id="283" r:id="rId8"/>
    <p:sldId id="259" r:id="rId9"/>
    <p:sldId id="284" r:id="rId10"/>
    <p:sldId id="277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5EE2A69A-72CF-470E-A8C6-303CC8FB2E1B}">
          <p14:sldIdLst>
            <p14:sldId id="283"/>
            <p14:sldId id="259"/>
            <p14:sldId id="284"/>
            <p14:sldId id="277"/>
            <p14:sldId id="279"/>
            <p14:sldId id="280"/>
          </p14:sldIdLst>
        </p14:section>
        <p14:section name="Névtelen szakasz" id="{A8D822D5-4C28-4129-8D69-468B089816F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5DCF5"/>
    <a:srgbClr val="19506E"/>
    <a:srgbClr val="537C92"/>
    <a:srgbClr val="C4BD97"/>
    <a:srgbClr val="C6D3DB"/>
    <a:srgbClr val="EAF8FE"/>
    <a:srgbClr val="AAE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0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3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D6D403-028E-4A19-9C65-E73ED5B0F8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50AF3-97FC-4552-94B3-025BCC630C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BE993C-9055-4A86-AE07-AD73C9E909B3}" type="datetimeFigureOut">
              <a:rPr lang="en-US" altLang="hu-HU"/>
              <a:pPr>
                <a:defRPr/>
              </a:pPr>
              <a:t>2/7/2020</a:t>
            </a:fld>
            <a:endParaRPr lang="en-US" alt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79AA5-113D-426C-8A8F-4FEFE9668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86327-6A3C-4D73-8FA5-E163BC4484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5316520-E9B9-42EF-9C8C-7BB10931BFC1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2A2CCE-48C4-4A6B-94B3-E311577486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6E286-7CAF-428A-BC43-B0B60DEBEA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3D92654-CB98-4A48-A57C-3176D0A8C9B0}" type="datetimeFigureOut">
              <a:rPr lang="en-US" altLang="hu-HU"/>
              <a:pPr>
                <a:defRPr/>
              </a:pPr>
              <a:t>2/7/2020</a:t>
            </a:fld>
            <a:endParaRPr lang="en-US" altLang="hu-H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DA555B-4FB7-4FFC-9729-550019050E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3DED38A-6DB1-4117-B90F-E0CCE78AC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Click to edit Master text styles</a:t>
            </a:r>
          </a:p>
          <a:p>
            <a:pPr lvl="1"/>
            <a:r>
              <a:rPr lang="hu-HU" noProof="0"/>
              <a:t>Second level</a:t>
            </a:r>
          </a:p>
          <a:p>
            <a:pPr lvl="2"/>
            <a:r>
              <a:rPr lang="hu-HU" noProof="0"/>
              <a:t>Third level</a:t>
            </a:r>
          </a:p>
          <a:p>
            <a:pPr lvl="3"/>
            <a:r>
              <a:rPr lang="hu-HU" noProof="0"/>
              <a:t>Fourth level</a:t>
            </a:r>
          </a:p>
          <a:p>
            <a:pPr lvl="4"/>
            <a:r>
              <a:rPr lang="hu-H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20F6E-3EBB-48B3-A3E5-8A8D2D42F4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C0A7F-4067-4919-8BF6-901B4B6E6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956A4A7-35F2-4A3C-AA1A-BBE7AB250719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l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MALL-Budapest-rizsavi-03 A.jpg">
            <a:extLst>
              <a:ext uri="{FF2B5EF4-FFF2-40B4-BE49-F238E27FC236}">
                <a16:creationId xmlns:a16="http://schemas.microsoft.com/office/drawing/2014/main" id="{6ABBF503-D83E-4EE2-AFBC-676237EF4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E439EBD-D069-4DB2-97DC-63134425B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9913"/>
            <a:ext cx="3054350" cy="5140325"/>
          </a:xfrm>
          <a:prstGeom prst="rect">
            <a:avLst/>
          </a:prstGeom>
          <a:solidFill>
            <a:srgbClr val="19506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7EE1AAF1-A600-48B6-84C2-56DA0B21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5" descr="Budapest-logo-C_monokrom_RGB.png">
            <a:extLst>
              <a:ext uri="{FF2B5EF4-FFF2-40B4-BE49-F238E27FC236}">
                <a16:creationId xmlns:a16="http://schemas.microsoft.com/office/drawing/2014/main" id="{6D0BBB16-8B47-4319-B369-50870E4AE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93775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301106" y="3809400"/>
            <a:ext cx="1482616" cy="1904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291781" y="3995510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291781" y="4385265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3724107" y="2661531"/>
            <a:ext cx="4059468" cy="2003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6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286150" y="2755838"/>
            <a:ext cx="2357188" cy="8817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700" b="0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3425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öveg 2">
    <p:bg>
      <p:bgPr>
        <a:solidFill>
          <a:srgbClr val="A5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EFA57029-882D-402E-A9AA-CB4950D0E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126639EF-38CE-41D3-AA1C-48FC8711EB5E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Budapest-logo-B_monokrom_RGB_01.png">
            <a:extLst>
              <a:ext uri="{FF2B5EF4-FFF2-40B4-BE49-F238E27FC236}">
                <a16:creationId xmlns:a16="http://schemas.microsoft.com/office/drawing/2014/main" id="{9ABF964A-0B21-4716-83D7-22AA847FD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6"/>
          </p:nvPr>
        </p:nvSpPr>
        <p:spPr>
          <a:xfrm>
            <a:off x="1418628" y="1646567"/>
            <a:ext cx="6631644" cy="79475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5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418628" y="2581229"/>
            <a:ext cx="6631644" cy="32086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93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ek gyűjt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16D1FE54-3063-4D13-919E-D4B6091C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15EE68BE-6C5C-467B-8625-F7A042279C0A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" descr="Budapest-logo-B_monokrom_RGB_01.png">
            <a:extLst>
              <a:ext uri="{FF2B5EF4-FFF2-40B4-BE49-F238E27FC236}">
                <a16:creationId xmlns:a16="http://schemas.microsoft.com/office/drawing/2014/main" id="{61F2B24A-7BCC-4516-B433-17BFDD36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/>
          </p:nvPr>
        </p:nvSpPr>
        <p:spPr>
          <a:xfrm>
            <a:off x="803409" y="3435745"/>
            <a:ext cx="3818325" cy="5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84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22"/>
          </p:nvPr>
        </p:nvSpPr>
        <p:spPr>
          <a:xfrm>
            <a:off x="803409" y="5725360"/>
            <a:ext cx="3818325" cy="5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84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23"/>
          </p:nvPr>
        </p:nvSpPr>
        <p:spPr>
          <a:xfrm>
            <a:off x="4927134" y="3435745"/>
            <a:ext cx="3777802" cy="5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84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24"/>
          </p:nvPr>
        </p:nvSpPr>
        <p:spPr>
          <a:xfrm>
            <a:off x="4927133" y="5727880"/>
            <a:ext cx="3777803" cy="5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840" b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"/>
          </p:nvPr>
        </p:nvSpPr>
        <p:spPr>
          <a:xfrm>
            <a:off x="790836" y="1040329"/>
            <a:ext cx="7151812" cy="4483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5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93763" y="1704975"/>
            <a:ext cx="3684587" cy="1730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hu-H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020349" y="1707621"/>
            <a:ext cx="3684587" cy="173037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pPr lvl="0"/>
            <a:r>
              <a:rPr lang="hu-H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93763" y="3997505"/>
            <a:ext cx="3684587" cy="173037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pPr lvl="0"/>
            <a:r>
              <a:rPr lang="hu-HU" noProof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020349" y="3997505"/>
            <a:ext cx="3684587" cy="173037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pPr lvl="0"/>
            <a:r>
              <a:rPr lang="hu-HU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747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elválasztó">
    <p:bg>
      <p:bgPr>
        <a:solidFill>
          <a:srgbClr val="A5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420C90F9-E1EC-4F84-B12E-8BBE955E0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39D0B8BB-DFAD-4606-B740-DD6B76A9A502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Budapest-logo-B_monokrom_RGB_01.png">
            <a:extLst>
              <a:ext uri="{FF2B5EF4-FFF2-40B4-BE49-F238E27FC236}">
                <a16:creationId xmlns:a16="http://schemas.microsoft.com/office/drawing/2014/main" id="{757214D3-C394-4938-AB64-CFF33F12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760413"/>
            <a:ext cx="9144000" cy="60975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0"/>
          </p:nvPr>
        </p:nvSpPr>
        <p:spPr>
          <a:xfrm>
            <a:off x="3727914" y="2111321"/>
            <a:ext cx="4789268" cy="15133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2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494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 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A72B4BE5-CA7C-424E-A7CF-AA22DF05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2FDEABBA-30C5-49C5-8579-6E9DAA42B7B5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Budapest-logo-B_monokrom_RGB_01.png">
            <a:extLst>
              <a:ext uri="{FF2B5EF4-FFF2-40B4-BE49-F238E27FC236}">
                <a16:creationId xmlns:a16="http://schemas.microsoft.com/office/drawing/2014/main" id="{0AD45A80-4CDC-4C26-9CEC-066717CBE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7D565E0-F0CD-42B4-A5F5-76599A8DAC94}"/>
              </a:ext>
            </a:extLst>
          </p:cNvPr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hu-H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5818" y="3663598"/>
            <a:ext cx="7151812" cy="6564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/>
          </p:nvPr>
        </p:nvSpPr>
        <p:spPr>
          <a:xfrm>
            <a:off x="1425817" y="4447176"/>
            <a:ext cx="6398443" cy="176242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700" b="0" baseline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" y="768350"/>
            <a:ext cx="9144000" cy="2657475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None/>
              <a:defRPr baseline="0"/>
            </a:lvl1pPr>
          </a:lstStyle>
          <a:p>
            <a:pPr lvl="0"/>
            <a:r>
              <a:rPr lang="hu-HU" noProof="0" dirty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0336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déz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D9DD2D-77F2-45E0-B9B6-581EE1C0C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E12A96B0-530A-42B7-8C86-8D9FC9D176F0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Budapest-logo-B_monokrom_RGB_01.png">
            <a:extLst>
              <a:ext uri="{FF2B5EF4-FFF2-40B4-BE49-F238E27FC236}">
                <a16:creationId xmlns:a16="http://schemas.microsoft.com/office/drawing/2014/main" id="{5F977922-7B7E-40B1-B94B-C3655693B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87A7ACAC-66E7-44E1-98A3-7D90D6471886}"/>
              </a:ext>
            </a:extLst>
          </p:cNvPr>
          <p:cNvSpPr txBox="1">
            <a:spLocks/>
          </p:cNvSpPr>
          <p:nvPr/>
        </p:nvSpPr>
        <p:spPr bwMode="auto">
          <a:xfrm>
            <a:off x="935038" y="1355725"/>
            <a:ext cx="94773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10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0"/>
          </p:nvPr>
        </p:nvSpPr>
        <p:spPr>
          <a:xfrm>
            <a:off x="1436189" y="2087802"/>
            <a:ext cx="6120200" cy="43693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258888" algn="l"/>
              </a:tabLst>
              <a:defRPr sz="4200" b="1" baseline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07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dézet 3">
    <p:bg>
      <p:bgPr>
        <a:solidFill>
          <a:srgbClr val="A5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09613C-4E9B-4324-B1A0-27899F0EB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7E88A2A4-6D75-448E-A1BC-4DB25C12ABB8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Budapest-logo-B_monokrom_RGB_01.png">
            <a:extLst>
              <a:ext uri="{FF2B5EF4-FFF2-40B4-BE49-F238E27FC236}">
                <a16:creationId xmlns:a16="http://schemas.microsoft.com/office/drawing/2014/main" id="{1F2F157A-1C61-40D4-BBC1-6ECCA2FE3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9E819F2D-4DB1-44DA-8882-DE071AD34FBB}"/>
              </a:ext>
            </a:extLst>
          </p:cNvPr>
          <p:cNvSpPr txBox="1">
            <a:spLocks/>
          </p:cNvSpPr>
          <p:nvPr/>
        </p:nvSpPr>
        <p:spPr bwMode="auto">
          <a:xfrm>
            <a:off x="935038" y="1355725"/>
            <a:ext cx="94773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1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6"/>
          </p:nvPr>
        </p:nvSpPr>
        <p:spPr>
          <a:xfrm>
            <a:off x="1407865" y="2087477"/>
            <a:ext cx="6071999" cy="3530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400" b="1" baseline="0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465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1CCC9D-CC92-4724-9A44-CC9E285F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897AF568-6E53-4CD8-940E-3EE39ED1CECF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Budapest-logo-B_monokrom_RGB_01.png">
            <a:extLst>
              <a:ext uri="{FF2B5EF4-FFF2-40B4-BE49-F238E27FC236}">
                <a16:creationId xmlns:a16="http://schemas.microsoft.com/office/drawing/2014/main" id="{60F1473B-79DE-44A4-ADC0-50D17D3EE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40328"/>
            <a:ext cx="8229600" cy="50858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30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l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MALL-Budapest-SD-01.jpg">
            <a:extLst>
              <a:ext uri="{FF2B5EF4-FFF2-40B4-BE49-F238E27FC236}">
                <a16:creationId xmlns:a16="http://schemas.microsoft.com/office/drawing/2014/main" id="{731CBE1E-0A7C-4C95-89E8-C72500D4E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7802183-C060-47F1-B3D1-D54E52A86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9913"/>
            <a:ext cx="3054350" cy="5140325"/>
          </a:xfrm>
          <a:prstGeom prst="rect">
            <a:avLst/>
          </a:prstGeom>
          <a:solidFill>
            <a:srgbClr val="19506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56C7C14-73FE-43D4-A677-39C396261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5" descr="Budapest-logo-C_monokrom_RGB.png">
            <a:extLst>
              <a:ext uri="{FF2B5EF4-FFF2-40B4-BE49-F238E27FC236}">
                <a16:creationId xmlns:a16="http://schemas.microsoft.com/office/drawing/2014/main" id="{42AB99B6-ECFA-4D70-B571-C4CADD9CB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93775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301106" y="3809400"/>
            <a:ext cx="1482616" cy="1904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291781" y="3995510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291781" y="4385265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3724107" y="2661531"/>
            <a:ext cx="4059468" cy="2003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6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286150" y="2755838"/>
            <a:ext cx="2357188" cy="8817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700" b="0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5425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őla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MALL-Budapest-SD-10a.jpg">
            <a:extLst>
              <a:ext uri="{FF2B5EF4-FFF2-40B4-BE49-F238E27FC236}">
                <a16:creationId xmlns:a16="http://schemas.microsoft.com/office/drawing/2014/main" id="{FA04F01C-C407-462B-A29C-F8FC80EE3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462686C2-91D6-4C8C-B2D6-DF2A1FA6E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9913"/>
            <a:ext cx="3054350" cy="5140325"/>
          </a:xfrm>
          <a:prstGeom prst="rect">
            <a:avLst/>
          </a:prstGeom>
          <a:solidFill>
            <a:srgbClr val="19506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59A3705D-2350-4D8F-AAE2-083FB8BD5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10" name="Picture 5" descr="Budapest-logo-C_monokrom_RGB.png">
            <a:extLst>
              <a:ext uri="{FF2B5EF4-FFF2-40B4-BE49-F238E27FC236}">
                <a16:creationId xmlns:a16="http://schemas.microsoft.com/office/drawing/2014/main" id="{98498BEB-4768-431D-A269-3DAA5878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93775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301106" y="3809400"/>
            <a:ext cx="1482616" cy="1904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2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291781" y="3995510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6"/>
          </p:nvPr>
        </p:nvSpPr>
        <p:spPr>
          <a:xfrm>
            <a:off x="291781" y="4385265"/>
            <a:ext cx="1482616" cy="130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85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7"/>
          </p:nvPr>
        </p:nvSpPr>
        <p:spPr>
          <a:xfrm>
            <a:off x="3724107" y="2661531"/>
            <a:ext cx="4059468" cy="2003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66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286150" y="2755838"/>
            <a:ext cx="2357188" cy="8817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700" b="0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742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t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p_ppt_bg-17.png">
            <a:extLst>
              <a:ext uri="{FF2B5EF4-FFF2-40B4-BE49-F238E27FC236}">
                <a16:creationId xmlns:a16="http://schemas.microsoft.com/office/drawing/2014/main" id="{1A0CBAD0-0872-4BA0-9734-13946374B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0538314-0CA7-4687-9DC3-15D4EE2C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44338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pic>
        <p:nvPicPr>
          <p:cNvPr id="5" name="Picture 3" descr="Budapest-logo-C_monokrom_RGB.png">
            <a:extLst>
              <a:ext uri="{FF2B5EF4-FFF2-40B4-BE49-F238E27FC236}">
                <a16:creationId xmlns:a16="http://schemas.microsoft.com/office/drawing/2014/main" id="{B0BEF909-5E86-402C-B8AF-82842F06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19100"/>
            <a:ext cx="10842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2"/>
          <p:cNvSpPr>
            <a:spLocks noGrp="1"/>
          </p:cNvSpPr>
          <p:nvPr>
            <p:ph type="body" idx="18"/>
          </p:nvPr>
        </p:nvSpPr>
        <p:spPr>
          <a:xfrm>
            <a:off x="6429630" y="5239293"/>
            <a:ext cx="2357188" cy="88174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buNone/>
              <a:defRPr sz="85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228013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jezetcím">
    <p:bg>
      <p:bgPr>
        <a:solidFill>
          <a:srgbClr val="A5D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871FC12B-21BF-47E5-8427-04DB2A3D1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234950"/>
            <a:ext cx="1482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E7E4AD72-C25A-40B0-93E4-DC24C05D8981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Budapest-logo-B_monokrom_RGB_01.png">
            <a:extLst>
              <a:ext uri="{FF2B5EF4-FFF2-40B4-BE49-F238E27FC236}">
                <a16:creationId xmlns:a16="http://schemas.microsoft.com/office/drawing/2014/main" id="{709BF290-73E3-4B6C-8817-BEB4DA35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708"/>
            <a:ext cx="8229600" cy="19769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200" b="0">
                <a:solidFill>
                  <a:srgbClr val="19506E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" y="2183704"/>
            <a:ext cx="9142929" cy="3613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19506E"/>
                </a:solidFill>
                <a:latin typeface="Arial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19506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6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fejezetcím">
    <p:bg>
      <p:bgPr>
        <a:solidFill>
          <a:srgbClr val="195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124B525F-4248-4A3F-B20A-9C64C37E9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0359CC08-C89A-4BDB-90DE-1987EDC584EE}" type="slidenum">
              <a:rPr lang="en-US" altLang="hu-HU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 descr="Budapest-logo-B_monokrom_RGB_03.png">
            <a:extLst>
              <a:ext uri="{FF2B5EF4-FFF2-40B4-BE49-F238E27FC236}">
                <a16:creationId xmlns:a16="http://schemas.microsoft.com/office/drawing/2014/main" id="{F8A45029-381D-4904-B8A6-D906AFAF7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191" y="1916026"/>
            <a:ext cx="7250608" cy="5744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25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0"/>
          </p:nvPr>
        </p:nvSpPr>
        <p:spPr>
          <a:xfrm>
            <a:off x="1436191" y="2649026"/>
            <a:ext cx="7250608" cy="32269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53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3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öveg 1">
    <p:bg>
      <p:bgPr>
        <a:solidFill>
          <a:srgbClr val="195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6497BE5F-8EEC-41C1-B07B-050B643B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673D5AF8-9516-40C9-AE26-35E6962BC9CA}" type="slidenum">
              <a:rPr lang="en-US" altLang="hu-HU" sz="800" smtClean="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Budapest-logo-B_monokrom_RGB_02.png">
            <a:extLst>
              <a:ext uri="{FF2B5EF4-FFF2-40B4-BE49-F238E27FC236}">
                <a16:creationId xmlns:a16="http://schemas.microsoft.com/office/drawing/2014/main" id="{0A703CA6-C48C-4E2A-8808-F0A8BDCF4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6"/>
          </p:nvPr>
        </p:nvSpPr>
        <p:spPr>
          <a:xfrm>
            <a:off x="1418628" y="1646567"/>
            <a:ext cx="6631644" cy="79475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55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hu-H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418628" y="2581229"/>
            <a:ext cx="6631644" cy="32086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41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ép vertikál">
    <p:bg>
      <p:bgPr>
        <a:solidFill>
          <a:srgbClr val="195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5F9F052A-1001-4504-881D-801FE7054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8A2E8114-D69B-4E66-9285-19D0D8F9461E}" type="slidenum">
              <a:rPr lang="en-US" altLang="hu-HU" sz="800" smtClean="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 descr="Budapest-logo-B_monokrom_RGB_02.png">
            <a:extLst>
              <a:ext uri="{FF2B5EF4-FFF2-40B4-BE49-F238E27FC236}">
                <a16:creationId xmlns:a16="http://schemas.microsoft.com/office/drawing/2014/main" id="{B281C44D-F0E5-491A-BA27-722489933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62" y="990092"/>
            <a:ext cx="3417648" cy="18576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spcAft>
                <a:spcPts val="1200"/>
              </a:spcAft>
              <a:defRPr sz="3400" b="1">
                <a:solidFill>
                  <a:srgbClr val="A5DCF5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Click to edit Master title style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84700" y="762000"/>
            <a:ext cx="4559300" cy="60960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hu-HU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71513" y="3135685"/>
            <a:ext cx="3417887" cy="30936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00">
                <a:solidFill>
                  <a:srgbClr val="FFFFFF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5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dézet 1">
    <p:bg>
      <p:bgPr>
        <a:solidFill>
          <a:srgbClr val="195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474077-5537-4D17-978B-3D1EC61C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DB727C19-CC3D-4CA0-B95F-948E2A5B3370}" type="slidenum">
              <a:rPr lang="en-US" altLang="hu-HU" sz="800" smtClean="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Budapest-logo-B_monokrom_RGB_02.png">
            <a:extLst>
              <a:ext uri="{FF2B5EF4-FFF2-40B4-BE49-F238E27FC236}">
                <a16:creationId xmlns:a16="http://schemas.microsoft.com/office/drawing/2014/main" id="{1F9F5630-38C8-4C43-AAEF-B67B069F2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3838"/>
            <a:ext cx="18002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51E82D5A-0CFE-4B91-8649-2896467A6A55}"/>
              </a:ext>
            </a:extLst>
          </p:cNvPr>
          <p:cNvSpPr txBox="1">
            <a:spLocks/>
          </p:cNvSpPr>
          <p:nvPr/>
        </p:nvSpPr>
        <p:spPr bwMode="auto">
          <a:xfrm>
            <a:off x="935038" y="1355725"/>
            <a:ext cx="947737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10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u-HU" altLang="hu-HU" sz="110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14030" y="222601"/>
            <a:ext cx="3542546" cy="3374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790" b="1">
                <a:solidFill>
                  <a:srgbClr val="A5DCF5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0"/>
          </p:nvPr>
        </p:nvSpPr>
        <p:spPr>
          <a:xfrm>
            <a:off x="1425427" y="2066278"/>
            <a:ext cx="6237400" cy="43693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1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58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3D4033-D4B5-4FBC-92CF-E3B5FC1FE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234950"/>
            <a:ext cx="1482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B3C597A1-97AE-463C-8283-0A13E4ECB139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DD90BF78-C4FA-4DC1-BD8F-3F7C831D6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4157E8EA-7226-4873-BB60-32EB2A169988}" type="slidenum">
              <a:rPr lang="en-US" altLang="hu-HU" sz="8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>
            <a:extLst>
              <a:ext uri="{FF2B5EF4-FFF2-40B4-BE49-F238E27FC236}">
                <a16:creationId xmlns:a16="http://schemas.microsoft.com/office/drawing/2014/main" id="{82CAC1A8-11BA-47D7-8AA6-AEE3003C3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239713"/>
            <a:ext cx="1482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82DB99B5-E386-45FD-BD39-DE030E2B597F}" type="slidenum">
              <a:rPr lang="en-US" altLang="hu-HU" sz="800" smtClean="0">
                <a:solidFill>
                  <a:srgbClr val="A5DC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A5DC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>
            <a:extLst>
              <a:ext uri="{FF2B5EF4-FFF2-40B4-BE49-F238E27FC236}">
                <a16:creationId xmlns:a16="http://schemas.microsoft.com/office/drawing/2014/main" id="{DA4641B8-B366-4894-8CDA-41C4AEED7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238125"/>
            <a:ext cx="1468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br>
              <a:rPr lang="en-US" altLang="hu-HU" sz="80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fld id="{C8D49FC4-1865-4B18-9C6E-E034B2D1FFB0}" type="slidenum">
              <a:rPr lang="en-US" altLang="hu-HU" sz="800" smtClean="0">
                <a:solidFill>
                  <a:srgbClr val="195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en-US" altLang="hu-HU" sz="800">
              <a:solidFill>
                <a:srgbClr val="195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416646D9-A979-4A9C-A056-8453BF5A36B2}"/>
              </a:ext>
            </a:extLst>
          </p:cNvPr>
          <p:cNvSpPr txBox="1"/>
          <p:nvPr/>
        </p:nvSpPr>
        <p:spPr bwMode="auto">
          <a:xfrm>
            <a:off x="2432807" y="239421"/>
            <a:ext cx="594779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latin typeface="+mn-lt"/>
              </a:rPr>
              <a:t>Civil egyeztetés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+mn-lt"/>
              </a:rPr>
              <a:t>a Szent István- szobor XIII. kerületi Szent István parkban történő elhelyezése ügyében</a:t>
            </a:r>
          </a:p>
          <a:p>
            <a:pPr algn="ctr"/>
            <a:endParaRPr lang="hu-HU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hu-H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D917203B-AC18-4295-ADD0-FAD71591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715"/>
            <a:ext cx="9144000" cy="56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6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BB67A-0DAA-4A9D-AE39-C83F03D2640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0080" y="1752600"/>
            <a:ext cx="8146733" cy="4368800"/>
          </a:xfrm>
        </p:spPr>
        <p:txBody>
          <a:bodyPr anchor="t"/>
          <a:lstStyle/>
          <a:p>
            <a:pPr algn="just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3600" dirty="0">
              <a:ea typeface="ＭＳ Ｐゴシック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8384651-C7FB-4A9B-8837-5B8911A923D5}"/>
              </a:ext>
            </a:extLst>
          </p:cNvPr>
          <p:cNvSpPr txBox="1"/>
          <p:nvPr/>
        </p:nvSpPr>
        <p:spPr bwMode="auto">
          <a:xfrm>
            <a:off x="1154744" y="1619075"/>
            <a:ext cx="6834511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hu-HU" sz="16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hu-HU" sz="11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65500A1-9AAC-4C29-B5D3-80173AF43DC8}"/>
              </a:ext>
            </a:extLst>
          </p:cNvPr>
          <p:cNvSpPr txBox="1"/>
          <p:nvPr/>
        </p:nvSpPr>
        <p:spPr bwMode="auto">
          <a:xfrm>
            <a:off x="3122103" y="598416"/>
            <a:ext cx="41847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hu-HU" sz="2000" dirty="0">
                <a:solidFill>
                  <a:schemeClr val="bg1"/>
                </a:solidFill>
                <a:latin typeface="+mn-lt"/>
              </a:rPr>
              <a:t>A Fővárosi Közgyűlés döntései</a:t>
            </a:r>
            <a:endParaRPr lang="hu-HU" sz="14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DF35D7DA-84EC-4F9C-9230-CC823533B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900592"/>
              </p:ext>
            </p:extLst>
          </p:nvPr>
        </p:nvGraphicFramePr>
        <p:xfrm>
          <a:off x="1448434" y="1297729"/>
          <a:ext cx="6834511" cy="5027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516">
                  <a:extLst>
                    <a:ext uri="{9D8B030D-6E8A-4147-A177-3AD203B41FA5}">
                      <a16:colId xmlns:a16="http://schemas.microsoft.com/office/drawing/2014/main" val="1522306455"/>
                    </a:ext>
                  </a:extLst>
                </a:gridCol>
                <a:gridCol w="5458995">
                  <a:extLst>
                    <a:ext uri="{9D8B030D-6E8A-4147-A177-3AD203B41FA5}">
                      <a16:colId xmlns:a16="http://schemas.microsoft.com/office/drawing/2014/main" val="4220556132"/>
                    </a:ext>
                  </a:extLst>
                </a:gridCol>
              </a:tblGrid>
              <a:tr h="351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Döntés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Döntés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342670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136/2017. (I.25.)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Ügy dönt, hogy Szent István királyt ábrázoló szobrot helyez el a Szent István Parkban, melynek avatására 2019. augusztus 20-án kerülne sor.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07687"/>
                  </a:ext>
                </a:extLst>
              </a:tr>
              <a:tr h="1565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818/2019. (V.29.)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az 1991. évi XX. törvény 109. § (1) bekezdése alapján jóváhagyja, hogy a Fővárosi Önkormányzat tulajdonában lévő XIII. kerületi 25259/1 hrsz-ú helyrajzi számú közterületen, a Szent István park déli részén kerüljön elhelyezésre Harmath István szobrászművész egész alakos 5/4-es bronz Szent István szobra, a BTM Budapest Galéria képzőművészeti szakértői állásfoglalásában elfogadott plasztikai meghatározottságok szerint, a vonatkozó jogszabályok betartása mellett.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5742239"/>
                  </a:ext>
                </a:extLst>
              </a:tr>
              <a:tr h="974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931/2019.(XI.05.)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 Fővárosi Közgyűlés úgy dönt, hogy a helyi civil szervezetek kérését meghallgatva a 818/2019. (V. 29.) Főv. Kgy. határozat végrehajtását – Szent István szobrának a Szent István parkban való elhelyezésére irányuló munkálatokat – felfüggeszti.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9687853"/>
                  </a:ext>
                </a:extLst>
              </a:tr>
              <a:tr h="974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932/2019. (XI.05.)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 Fővárosi Közgyűlés felhívja a főpolgármestert, hogy gondoskodjon helyszíni szemle keretében a szobor alkotójával, a BTM-Budapest Galériával, a helyi civil szervezetekkel, valamint Budapest Főváros XIII. Kerületi Önkormányzattal az elkészült alkotás Szent István parkon belüli, másik helyszínen történő felállításának megvizsgálásáról.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4597672"/>
                  </a:ext>
                </a:extLst>
              </a:tr>
              <a:tr h="777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933/2019. (XI.05.)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A Fővárosi Közgyűlés felhívja a főpolgármestert, hogy gondoskodjon a szobor tervezett helyén (25259/1 hrsz.) fekvő egybefüggő zöldfelület eredeti funkciójának megfelelő helyreállításáról, valamint a szobor végleges elhelyezéséig történő tárolásáról. 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91764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126FCC0-B975-4EA8-9917-1D81D0D15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44" y="217622"/>
            <a:ext cx="2762069" cy="64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2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BB67A-0DAA-4A9D-AE39-C83F03D2640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0080" y="1752600"/>
            <a:ext cx="8146733" cy="4368800"/>
          </a:xfrm>
        </p:spPr>
        <p:txBody>
          <a:bodyPr anchor="t"/>
          <a:lstStyle/>
          <a:p>
            <a:pPr algn="just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3600" dirty="0">
              <a:ea typeface="ＭＳ Ｐゴシック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47167EF-9BEE-4327-A80A-ED7FF1B74762}"/>
              </a:ext>
            </a:extLst>
          </p:cNvPr>
          <p:cNvSpPr txBox="1"/>
          <p:nvPr/>
        </p:nvSpPr>
        <p:spPr bwMode="auto">
          <a:xfrm>
            <a:off x="1555696" y="425064"/>
            <a:ext cx="6694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dirty="0">
                <a:solidFill>
                  <a:srgbClr val="FFFFFF"/>
                </a:solidFill>
                <a:latin typeface="Arial" charset="0"/>
                <a:cs typeface="Arial" charset="0"/>
              </a:rPr>
              <a:t>A szobor javasolt, új helyszíne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E349AF4-C6E3-4325-BC5B-47E1EE34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566" y="1359371"/>
            <a:ext cx="5485637" cy="51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7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BB67A-0DAA-4A9D-AE39-C83F03D2640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0080" y="1752600"/>
            <a:ext cx="8146733" cy="4368800"/>
          </a:xfrm>
        </p:spPr>
        <p:txBody>
          <a:bodyPr anchor="t"/>
          <a:lstStyle/>
          <a:p>
            <a:pPr algn="just">
              <a:defRPr/>
            </a:pPr>
            <a:endParaRPr lang="hu-HU" sz="18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3600" dirty="0">
              <a:ea typeface="ＭＳ Ｐゴシック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7452665-0C8D-498D-89B2-2B5D70AD1B48}"/>
              </a:ext>
            </a:extLst>
          </p:cNvPr>
          <p:cNvSpPr txBox="1"/>
          <p:nvPr/>
        </p:nvSpPr>
        <p:spPr bwMode="auto">
          <a:xfrm>
            <a:off x="1459685" y="536545"/>
            <a:ext cx="66944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dirty="0">
                <a:solidFill>
                  <a:srgbClr val="FFFFFF"/>
                </a:solidFill>
                <a:latin typeface="Arial" charset="0"/>
                <a:cs typeface="Arial" charset="0"/>
              </a:rPr>
              <a:t>A szobor javasolt, új helyszíne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B346CB3-31F5-4F63-B677-0EA1784E8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26" y="2129034"/>
            <a:ext cx="7545348" cy="33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BB67A-0DAA-4A9D-AE39-C83F03D2640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40080" y="1752600"/>
            <a:ext cx="8146733" cy="4368800"/>
          </a:xfrm>
        </p:spPr>
        <p:txBody>
          <a:bodyPr anchor="t"/>
          <a:lstStyle/>
          <a:p>
            <a:pPr algn="l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l" eaLnBrk="1" hangingPunct="1">
              <a:buFont typeface="Arial" charset="0"/>
              <a:buNone/>
              <a:defRPr/>
            </a:pPr>
            <a:endParaRPr lang="hu-HU" sz="3600" dirty="0">
              <a:ea typeface="ＭＳ Ｐゴシック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3600" dirty="0">
              <a:ea typeface="ＭＳ Ｐゴシック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A1CAD16-68C7-4256-91E1-BFE4257A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72" y="1812022"/>
            <a:ext cx="7811369" cy="3867324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5462DD2-26FC-49E9-BAE2-4E9B97716B91}"/>
              </a:ext>
            </a:extLst>
          </p:cNvPr>
          <p:cNvSpPr/>
          <p:nvPr/>
        </p:nvSpPr>
        <p:spPr>
          <a:xfrm>
            <a:off x="2494555" y="529281"/>
            <a:ext cx="4812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hu-HU" dirty="0">
                <a:solidFill>
                  <a:srgbClr val="FFFFFF"/>
                </a:solidFill>
                <a:latin typeface="Arial" charset="0"/>
                <a:cs typeface="Arial" charset="0"/>
              </a:rPr>
              <a:t>A szobor javasolt, új helyszíne</a:t>
            </a:r>
          </a:p>
        </p:txBody>
      </p:sp>
    </p:spTree>
    <p:extLst>
      <p:ext uri="{BB962C8B-B14F-4D97-AF65-F5344CB8AC3E}">
        <p14:creationId xmlns:p14="http://schemas.microsoft.com/office/powerpoint/2010/main" val="4022211424"/>
      </p:ext>
    </p:extLst>
  </p:cSld>
  <p:clrMapOvr>
    <a:masterClrMapping/>
  </p:clrMapOvr>
</p:sld>
</file>

<file path=ppt/theme/theme1.xml><?xml version="1.0" encoding="utf-8"?>
<a:theme xmlns:a="http://schemas.openxmlformats.org/drawingml/2006/main" name="BVA_PPT S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eaLnBrk="1" hangingPunct="1">
          <a:spcBef>
            <a:spcPct val="20000"/>
          </a:spcBef>
          <a:buFont typeface="Arial" charset="0"/>
          <a:buNone/>
          <a:defRPr sz="1600" dirty="0" smtClean="0">
            <a:solidFill>
              <a:srgbClr val="AAE1FA"/>
            </a:solidFill>
            <a:latin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VA_PPT SABLON2 [Kompatibilis üzemmód]" id="{CFFEFDB0-A819-47F0-BAB2-8F124AFEDB26}" vid="{1EA8B147-650E-4812-833D-4B83A9220219}"/>
    </a:ext>
  </a:extLst>
</a:theme>
</file>

<file path=ppt/theme/theme2.xml><?xml version="1.0" encoding="utf-8"?>
<a:theme xmlns:a="http://schemas.openxmlformats.org/drawingml/2006/main" name="Fejezetelválasztó">
  <a:themeElements>
    <a:clrScheme name="Custom 1">
      <a:dk1>
        <a:srgbClr val="19506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VA_PPT SABLON2 [Kompatibilis üzemmód]" id="{CFFEFDB0-A819-47F0-BAB2-8F124AFEDB26}" vid="{E1BC5841-A635-459D-9FAA-4F25E6D6A268}"/>
    </a:ext>
  </a:extLst>
</a:theme>
</file>

<file path=ppt/theme/theme3.xml><?xml version="1.0" encoding="utf-8"?>
<a:theme xmlns:a="http://schemas.openxmlformats.org/drawingml/2006/main" name="Alejezet-elválasztó">
  <a:themeElements>
    <a:clrScheme name="Custom 1">
      <a:dk1>
        <a:srgbClr val="19506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VA_PPT SABLON2 [Kompatibilis üzemmód]" id="{CFFEFDB0-A819-47F0-BAB2-8F124AFEDB26}" vid="{847AAC64-14D6-486E-A0E6-06C930EBEB51}"/>
    </a:ext>
  </a:extLst>
</a:theme>
</file>

<file path=ppt/theme/theme4.xml><?xml version="1.0" encoding="utf-8"?>
<a:theme xmlns:a="http://schemas.openxmlformats.org/drawingml/2006/main" name="Tartalom oldalak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VA_PPT SABLON2 [Kompatibilis üzemmód]" id="{CFFEFDB0-A819-47F0-BAB2-8F124AFEDB26}" vid="{3F302F86-42EA-40EA-A4EB-271D785D1029}"/>
    </a:ext>
  </a:extLst>
</a:theme>
</file>

<file path=ppt/theme/theme5.xml><?xml version="1.0" encoding="utf-8"?>
<a:theme xmlns:a="http://schemas.openxmlformats.org/drawingml/2006/main" name="Tartalom oldalak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VA_PPT SABLON2 [Kompatibilis üzemmód]" id="{CFFEFDB0-A819-47F0-BAB2-8F124AFEDB26}" vid="{F3CB9F7E-1562-491C-94D2-CFF290C439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Ratings xmlns="http://schemas.microsoft.com/sharepoint/v3" xsi:nil="true"/>
    <TaxCatchAll xmlns="076a69f7-d516-4c54-bf0e-1c55319ec8b0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6DF9A38B-3F1C-4FC5-AC14-113FCC2BE242}"/>
</file>

<file path=customXml/itemProps2.xml><?xml version="1.0" encoding="utf-8"?>
<ds:datastoreItem xmlns:ds="http://schemas.openxmlformats.org/officeDocument/2006/customXml" ds:itemID="{4BE472E9-E152-44BF-9208-A29EF2AD60F8}"/>
</file>

<file path=customXml/itemProps3.xml><?xml version="1.0" encoding="utf-8"?>
<ds:datastoreItem xmlns:ds="http://schemas.openxmlformats.org/officeDocument/2006/customXml" ds:itemID="{A84D2A84-231C-4407-9771-24C51A326114}"/>
</file>

<file path=docProps/app.xml><?xml version="1.0" encoding="utf-8"?>
<Properties xmlns="http://schemas.openxmlformats.org/officeDocument/2006/extended-properties" xmlns:vt="http://schemas.openxmlformats.org/officeDocument/2006/docPropsVTypes">
  <Template>BVA_PPT SABLON2</Template>
  <TotalTime>445</TotalTime>
  <Words>289</Words>
  <Application>Microsoft Office PowerPoint</Application>
  <PresentationFormat>Diavetítés a képernyőre (4:3 oldalarány)</PresentationFormat>
  <Paragraphs>29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5</vt:i4>
      </vt:variant>
      <vt:variant>
        <vt:lpstr>Diacímek</vt:lpstr>
      </vt:variant>
      <vt:variant>
        <vt:i4>6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Times New Roman</vt:lpstr>
      <vt:lpstr>BVA_PPT SABLON</vt:lpstr>
      <vt:lpstr>Fejezetelválasztó</vt:lpstr>
      <vt:lpstr>Alejezet-elválasztó</vt:lpstr>
      <vt:lpstr>Tartalom oldalak 1</vt:lpstr>
      <vt:lpstr>Tartalom oldalak 2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Kandrák Beáta</dc:creator>
  <cp:keywords/>
  <dc:description/>
  <cp:lastModifiedBy>Kandrák Beáta</cp:lastModifiedBy>
  <cp:revision>30</cp:revision>
  <dcterms:created xsi:type="dcterms:W3CDTF">2019-04-25T06:45:51Z</dcterms:created>
  <dcterms:modified xsi:type="dcterms:W3CDTF">2020-02-07T12:05:17Z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0x010100E48470125EF21C45BE3032C5E9DCD26E</vt:lpwstr>
  </property>
</Properties>
</file>