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5" r:id="rId4"/>
    <p:sldId id="268" r:id="rId5"/>
    <p:sldId id="26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885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667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7612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96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6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8378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113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24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6066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760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03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FE84-AE1F-42EB-B68C-88FA3ED51B99}" type="datetimeFigureOut">
              <a:rPr lang="hu-HU" smtClean="0"/>
              <a:pPr/>
              <a:t>2013.11.08.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6573-8903-48CF-B9F0-B2B92496F9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433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62473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128423"/>
            <a:ext cx="59766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Narrow" panose="020B0606020202030204" pitchFamily="34" charset="0"/>
              </a:rPr>
              <a:t>  </a:t>
            </a:r>
            <a:r>
              <a:rPr lang="hu-HU" b="1" i="1" cap="small" dirty="0" smtClean="0">
                <a:latin typeface="Arial Narrow" panose="020B0606020202030204" pitchFamily="34" charset="0"/>
              </a:rPr>
              <a:t>6-9 éves korosztály - 1 </a:t>
            </a:r>
            <a:r>
              <a:rPr lang="hu-HU" b="1" i="1" cap="small" spc="300" dirty="0" smtClean="0">
                <a:latin typeface="Arial Narrow" panose="020B0606020202030204" pitchFamily="34" charset="0"/>
              </a:rPr>
              <a:t>helyezett</a:t>
            </a:r>
            <a:r>
              <a:rPr lang="hu-HU" b="1" i="1" cap="small" dirty="0" smtClean="0">
                <a:latin typeface="Arial Narrow" panose="020B0606020202030204" pitchFamily="34" charset="0"/>
              </a:rPr>
              <a:t> : Hajnis Réka</a:t>
            </a:r>
          </a:p>
          <a:p>
            <a:r>
              <a:rPr lang="hu-HU" b="1" dirty="0" smtClean="0">
                <a:latin typeface="Arial Narrow" panose="020B0606020202030204" pitchFamily="34" charset="0"/>
              </a:rPr>
              <a:t>  </a:t>
            </a:r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7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47664" y="128423"/>
            <a:ext cx="59766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Narrow" panose="020B0606020202030204" pitchFamily="34" charset="0"/>
              </a:rPr>
              <a:t>  </a:t>
            </a:r>
            <a:r>
              <a:rPr lang="hu-HU" b="1" i="1" cap="small" dirty="0" smtClean="0">
                <a:latin typeface="Arial Narrow" panose="020B0606020202030204" pitchFamily="34" charset="0"/>
              </a:rPr>
              <a:t>10-14 éves korosztály – 1. </a:t>
            </a:r>
            <a:r>
              <a:rPr lang="hu-HU" b="1" i="1" cap="small" spc="300" dirty="0" smtClean="0">
                <a:latin typeface="Arial Narrow" panose="020B0606020202030204" pitchFamily="34" charset="0"/>
              </a:rPr>
              <a:t>helyezett</a:t>
            </a:r>
            <a:r>
              <a:rPr lang="hu-HU" b="1" i="1" cap="small" dirty="0" smtClean="0">
                <a:latin typeface="Arial Narrow" panose="020B0606020202030204" pitchFamily="34" charset="0"/>
              </a:rPr>
              <a:t> : Tóth Szonja Kiara</a:t>
            </a:r>
          </a:p>
          <a:p>
            <a:pPr algn="ctr"/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47664" y="128423"/>
            <a:ext cx="59766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Narrow" panose="020B0606020202030204" pitchFamily="34" charset="0"/>
              </a:rPr>
              <a:t>  </a:t>
            </a:r>
            <a:r>
              <a:rPr lang="hu-HU" b="1" i="1" cap="small" dirty="0" smtClean="0">
                <a:latin typeface="Arial Narrow" panose="020B0606020202030204" pitchFamily="34" charset="0"/>
              </a:rPr>
              <a:t>15-18 éves korosztály – 1. </a:t>
            </a:r>
            <a:r>
              <a:rPr lang="hu-HU" b="1" i="1" cap="small" spc="300" dirty="0" smtClean="0">
                <a:latin typeface="Arial Narrow" panose="020B0606020202030204" pitchFamily="34" charset="0"/>
              </a:rPr>
              <a:t>helyezett</a:t>
            </a:r>
            <a:r>
              <a:rPr lang="hu-HU" b="1" i="1" cap="small" dirty="0" smtClean="0">
                <a:latin typeface="Arial Narrow" panose="020B0606020202030204" pitchFamily="34" charset="0"/>
              </a:rPr>
              <a:t> : Cseh Petronella</a:t>
            </a:r>
          </a:p>
          <a:p>
            <a:pPr algn="ctr"/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08504" cy="626469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37126" y="128422"/>
            <a:ext cx="59766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Narrow" panose="020B0606020202030204" pitchFamily="34" charset="0"/>
              </a:rPr>
              <a:t>  </a:t>
            </a:r>
            <a:r>
              <a:rPr lang="hu-HU" b="1" i="1" cap="small" dirty="0" smtClean="0">
                <a:latin typeface="Arial Narrow" panose="020B0606020202030204" pitchFamily="34" charset="0"/>
              </a:rPr>
              <a:t>Felnőtt korosztály – 1. helyezett : Pentaflora csapat</a:t>
            </a:r>
          </a:p>
          <a:p>
            <a:pPr algn="ctr"/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37126" y="128422"/>
            <a:ext cx="597666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Narrow" panose="020B0606020202030204" pitchFamily="34" charset="0"/>
              </a:rPr>
              <a:t> </a:t>
            </a:r>
            <a:r>
              <a:rPr lang="hu-HU" b="1" i="1" cap="small" dirty="0" smtClean="0">
                <a:latin typeface="Arial Narrow" panose="020B0606020202030204" pitchFamily="34" charset="0"/>
              </a:rPr>
              <a:t>15-18 éves korosztály– grafikai különdíj: Kalányos Dorottya</a:t>
            </a:r>
          </a:p>
          <a:p>
            <a:pPr algn="ctr"/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a69f7-d516-4c54-bf0e-1c55319ec8b0"/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99CD137-C425-44F4-AEA1-4748FA2EBFCD}"/>
</file>

<file path=customXml/itemProps2.xml><?xml version="1.0" encoding="utf-8"?>
<ds:datastoreItem xmlns:ds="http://schemas.openxmlformats.org/officeDocument/2006/customXml" ds:itemID="{57047334-994A-49F2-8A8E-B8CC2F14CCF7}"/>
</file>

<file path=customXml/itemProps3.xml><?xml version="1.0" encoding="utf-8"?>
<ds:datastoreItem xmlns:ds="http://schemas.openxmlformats.org/officeDocument/2006/customXml" ds:itemID="{9DC9D5B9-CD91-4C4E-BD3A-D6472071E460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</Words>
  <Application>Microsoft Office PowerPoint</Application>
  <PresentationFormat>Diavetítés a képernyőre (4:3 oldalarány)</PresentationFormat>
  <Paragraphs>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EREDMÉNYHIRDETÉS</dc:title>
  <dc:creator>Farkas Márti</dc:creator>
  <cp:lastModifiedBy>schmidtg</cp:lastModifiedBy>
  <cp:revision>5</cp:revision>
  <dcterms:created xsi:type="dcterms:W3CDTF">2013-11-05T12:02:36Z</dcterms:created>
  <dcterms:modified xsi:type="dcterms:W3CDTF">2013-11-08T11:43:28Z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